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8D0C-1B62-410C-98E8-5C64AB05459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7A4F-C25C-4103-9276-9A69F58ADB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01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8D0C-1B62-410C-98E8-5C64AB05459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7A4F-C25C-4103-9276-9A69F58ADB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06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8D0C-1B62-410C-98E8-5C64AB05459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7A4F-C25C-4103-9276-9A69F58ADB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8D0C-1B62-410C-98E8-5C64AB05459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7A4F-C25C-4103-9276-9A69F58ADB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5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8D0C-1B62-410C-98E8-5C64AB05459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7A4F-C25C-4103-9276-9A69F58ADB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44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8D0C-1B62-410C-98E8-5C64AB05459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7A4F-C25C-4103-9276-9A69F58ADB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667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8D0C-1B62-410C-98E8-5C64AB05459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7A4F-C25C-4103-9276-9A69F58ADB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4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8D0C-1B62-410C-98E8-5C64AB05459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7A4F-C25C-4103-9276-9A69F58ADB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622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8D0C-1B62-410C-98E8-5C64AB05459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7A4F-C25C-4103-9276-9A69F58ADB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4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8D0C-1B62-410C-98E8-5C64AB05459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7A4F-C25C-4103-9276-9A69F58ADB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5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58D0C-1B62-410C-98E8-5C64AB05459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7A4F-C25C-4103-9276-9A69F58ADB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94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58D0C-1B62-410C-98E8-5C64AB054590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D7A4F-C25C-4103-9276-9A69F58ADB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65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miley 3"/>
          <p:cNvSpPr/>
          <p:nvPr/>
        </p:nvSpPr>
        <p:spPr>
          <a:xfrm>
            <a:off x="785004" y="983411"/>
            <a:ext cx="345056" cy="267419"/>
          </a:xfrm>
          <a:prstGeom prst="smileyF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Ovale Legende 4"/>
          <p:cNvSpPr/>
          <p:nvPr/>
        </p:nvSpPr>
        <p:spPr>
          <a:xfrm>
            <a:off x="1043795" y="552090"/>
            <a:ext cx="931653" cy="446970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CCCasdasdad</a:t>
            </a:r>
            <a:r>
              <a:rPr lang="en-US" dirty="0" smtClean="0"/>
              <a:t> dad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1130060" y="629728"/>
            <a:ext cx="931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Crawl!</a:t>
            </a:r>
            <a:endParaRPr lang="en-US" dirty="0"/>
          </a:p>
        </p:txBody>
      </p:sp>
      <p:sp>
        <p:nvSpPr>
          <p:cNvPr id="7" name="Mond 6"/>
          <p:cNvSpPr/>
          <p:nvPr/>
        </p:nvSpPr>
        <p:spPr>
          <a:xfrm>
            <a:off x="785004" y="1414732"/>
            <a:ext cx="258791" cy="362310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feld 7"/>
          <p:cNvSpPr txBox="1"/>
          <p:nvPr/>
        </p:nvSpPr>
        <p:spPr>
          <a:xfrm>
            <a:off x="1224951" y="1492370"/>
            <a:ext cx="9057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Nachtlauf</a:t>
            </a:r>
            <a:endParaRPr lang="en-US" sz="1200" dirty="0"/>
          </a:p>
        </p:txBody>
      </p:sp>
      <p:sp>
        <p:nvSpPr>
          <p:cNvPr id="9" name="Pfeil nach rechts 8"/>
          <p:cNvSpPr/>
          <p:nvPr/>
        </p:nvSpPr>
        <p:spPr>
          <a:xfrm>
            <a:off x="2130725" y="1173192"/>
            <a:ext cx="707366" cy="24154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eck 9"/>
          <p:cNvSpPr/>
          <p:nvPr/>
        </p:nvSpPr>
        <p:spPr>
          <a:xfrm>
            <a:off x="2984740" y="414068"/>
            <a:ext cx="3416060" cy="40544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feil nach rechts 10"/>
          <p:cNvSpPr/>
          <p:nvPr/>
        </p:nvSpPr>
        <p:spPr>
          <a:xfrm>
            <a:off x="6620773" y="1656748"/>
            <a:ext cx="1095555" cy="37956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6685471" y="1400037"/>
            <a:ext cx="90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HTML</a:t>
            </a:r>
            <a:endParaRPr lang="en-US" dirty="0"/>
          </a:p>
        </p:txBody>
      </p:sp>
      <p:sp>
        <p:nvSpPr>
          <p:cNvPr id="13" name="Rechteck 12"/>
          <p:cNvSpPr/>
          <p:nvPr/>
        </p:nvSpPr>
        <p:spPr>
          <a:xfrm>
            <a:off x="7746521" y="414068"/>
            <a:ext cx="3899139" cy="41579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feld 13"/>
          <p:cNvSpPr txBox="1"/>
          <p:nvPr/>
        </p:nvSpPr>
        <p:spPr>
          <a:xfrm>
            <a:off x="3075316" y="629728"/>
            <a:ext cx="31960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regal-</a:t>
            </a:r>
            <a:r>
              <a:rPr lang="en-US" dirty="0" err="1" smtClean="0"/>
              <a:t>api</a:t>
            </a:r>
            <a:endParaRPr lang="en-US" dirty="0"/>
          </a:p>
        </p:txBody>
      </p:sp>
      <p:sp>
        <p:nvSpPr>
          <p:cNvPr id="15" name="Textfeld 14"/>
          <p:cNvSpPr txBox="1"/>
          <p:nvPr/>
        </p:nvSpPr>
        <p:spPr>
          <a:xfrm>
            <a:off x="7875916" y="552090"/>
            <a:ext cx="366622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CDN – Gatherer</a:t>
            </a:r>
            <a:endParaRPr lang="en-US" dirty="0"/>
          </a:p>
        </p:txBody>
      </p:sp>
      <p:sp>
        <p:nvSpPr>
          <p:cNvPr id="16" name="Rechteck 15"/>
          <p:cNvSpPr/>
          <p:nvPr/>
        </p:nvSpPr>
        <p:spPr>
          <a:xfrm>
            <a:off x="3155114" y="1417203"/>
            <a:ext cx="3122761" cy="8367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hteck 16"/>
          <p:cNvSpPr/>
          <p:nvPr/>
        </p:nvSpPr>
        <p:spPr>
          <a:xfrm>
            <a:off x="3217655" y="3096883"/>
            <a:ext cx="3014931" cy="9230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hteck 17"/>
          <p:cNvSpPr/>
          <p:nvPr/>
        </p:nvSpPr>
        <p:spPr>
          <a:xfrm>
            <a:off x="7919049" y="1492370"/>
            <a:ext cx="3528203" cy="7591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AA</a:t>
            </a:r>
            <a:endParaRPr lang="en-US" dirty="0"/>
          </a:p>
        </p:txBody>
      </p:sp>
      <p:sp>
        <p:nvSpPr>
          <p:cNvPr id="19" name="Rechteck 18"/>
          <p:cNvSpPr/>
          <p:nvPr/>
        </p:nvSpPr>
        <p:spPr>
          <a:xfrm>
            <a:off x="8000999" y="3096883"/>
            <a:ext cx="3472133" cy="10869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8445260" y="2251494"/>
            <a:ext cx="17253" cy="845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>
            <a:off x="9169879" y="2251494"/>
            <a:ext cx="34506" cy="845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>
            <a:off x="9950569" y="2251494"/>
            <a:ext cx="0" cy="845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/>
          <p:nvPr/>
        </p:nvCxnSpPr>
        <p:spPr>
          <a:xfrm>
            <a:off x="10722634" y="2251494"/>
            <a:ext cx="17253" cy="845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8790317" y="2493034"/>
            <a:ext cx="2216989" cy="375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API - Calls</a:t>
            </a:r>
            <a:endParaRPr lang="en-US" dirty="0"/>
          </a:p>
        </p:txBody>
      </p:sp>
      <p:sp>
        <p:nvSpPr>
          <p:cNvPr id="29" name="Textfeld 28"/>
          <p:cNvSpPr txBox="1"/>
          <p:nvPr/>
        </p:nvSpPr>
        <p:spPr>
          <a:xfrm>
            <a:off x="8790317" y="1660584"/>
            <a:ext cx="304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parseHTML</a:t>
            </a:r>
            <a:r>
              <a:rPr lang="en-US" dirty="0"/>
              <a:t> </a:t>
            </a:r>
            <a:r>
              <a:rPr lang="en-US" dirty="0" smtClean="0"/>
              <a:t> API</a:t>
            </a:r>
            <a:endParaRPr lang="en-US" dirty="0"/>
          </a:p>
        </p:txBody>
      </p:sp>
      <p:sp>
        <p:nvSpPr>
          <p:cNvPr id="31" name="Pfeil nach oben und unten 30"/>
          <p:cNvSpPr/>
          <p:nvPr/>
        </p:nvSpPr>
        <p:spPr>
          <a:xfrm rot="2726107">
            <a:off x="7035664" y="4384682"/>
            <a:ext cx="410498" cy="1542374"/>
          </a:xfrm>
          <a:prstGeom prst="up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ussdiagramm: Magnetplattenspeicher 31"/>
          <p:cNvSpPr/>
          <p:nvPr/>
        </p:nvSpPr>
        <p:spPr>
          <a:xfrm>
            <a:off x="5952822" y="5757806"/>
            <a:ext cx="1335901" cy="871268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feld 32"/>
          <p:cNvSpPr txBox="1"/>
          <p:nvPr/>
        </p:nvSpPr>
        <p:spPr>
          <a:xfrm>
            <a:off x="6146320" y="5982743"/>
            <a:ext cx="1078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CDN-</a:t>
            </a:r>
            <a:r>
              <a:rPr lang="en-US" sz="1200" dirty="0" err="1" smtClean="0"/>
              <a:t>Ressources</a:t>
            </a:r>
            <a:r>
              <a:rPr lang="en-US" sz="1200" dirty="0" smtClean="0"/>
              <a:t> Database</a:t>
            </a:r>
            <a:endParaRPr lang="en-US" sz="1200" dirty="0"/>
          </a:p>
        </p:txBody>
      </p:sp>
      <p:sp>
        <p:nvSpPr>
          <p:cNvPr id="34" name="Textfeld 33"/>
          <p:cNvSpPr txBox="1"/>
          <p:nvPr/>
        </p:nvSpPr>
        <p:spPr>
          <a:xfrm>
            <a:off x="8255480" y="3455681"/>
            <a:ext cx="3131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</a:t>
            </a:r>
            <a:r>
              <a:rPr lang="en-US" dirty="0" err="1" smtClean="0"/>
              <a:t>crawlRessources</a:t>
            </a:r>
            <a:r>
              <a:rPr lang="en-US" dirty="0" smtClean="0"/>
              <a:t> </a:t>
            </a:r>
            <a:r>
              <a:rPr lang="en-US" dirty="0" smtClean="0"/>
              <a:t>API</a:t>
            </a:r>
            <a:endParaRPr lang="en-US" dirty="0"/>
          </a:p>
        </p:txBody>
      </p:sp>
      <p:sp>
        <p:nvSpPr>
          <p:cNvPr id="35" name="Textfeld 34"/>
          <p:cNvSpPr txBox="1"/>
          <p:nvPr/>
        </p:nvSpPr>
        <p:spPr>
          <a:xfrm>
            <a:off x="3587992" y="1518248"/>
            <a:ext cx="2497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Pre – Processing</a:t>
            </a:r>
          </a:p>
          <a:p>
            <a:r>
              <a:rPr lang="en-US" dirty="0"/>
              <a:t> </a:t>
            </a:r>
            <a:r>
              <a:rPr lang="en-US" dirty="0" smtClean="0"/>
              <a:t>     GET </a:t>
            </a:r>
            <a:r>
              <a:rPr lang="en-US" dirty="0" err="1" smtClean="0"/>
              <a:t>Startseite</a:t>
            </a:r>
            <a:endParaRPr lang="en-US" dirty="0" smtClean="0"/>
          </a:p>
        </p:txBody>
      </p:sp>
      <p:sp>
        <p:nvSpPr>
          <p:cNvPr id="36" name="Textfeld 35"/>
          <p:cNvSpPr txBox="1"/>
          <p:nvPr/>
        </p:nvSpPr>
        <p:spPr>
          <a:xfrm>
            <a:off x="3756805" y="3373730"/>
            <a:ext cx="2505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dirty="0" err="1" smtClean="0"/>
              <a:t>Webgatherer</a:t>
            </a:r>
            <a:endParaRPr lang="en-US" dirty="0"/>
          </a:p>
        </p:txBody>
      </p:sp>
      <p:cxnSp>
        <p:nvCxnSpPr>
          <p:cNvPr id="38" name="Gerade Verbindung mit Pfeil 37"/>
          <p:cNvCxnSpPr/>
          <p:nvPr/>
        </p:nvCxnSpPr>
        <p:spPr>
          <a:xfrm>
            <a:off x="4537494" y="2251494"/>
            <a:ext cx="8627" cy="845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feld 39"/>
          <p:cNvSpPr txBox="1"/>
          <p:nvPr/>
        </p:nvSpPr>
        <p:spPr>
          <a:xfrm>
            <a:off x="422694" y="2493034"/>
            <a:ext cx="1940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</a:rPr>
              <a:t>Konzeption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err="1" smtClean="0">
                <a:solidFill>
                  <a:srgbClr val="FF0000"/>
                </a:solidFill>
              </a:rPr>
              <a:t>Dynamisches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>
                <a:solidFill>
                  <a:srgbClr val="FF0000"/>
                </a:solidFill>
              </a:rPr>
              <a:t>CDN - Gathering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65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22694" y="284672"/>
            <a:ext cx="84107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Resultat</a:t>
            </a:r>
            <a:r>
              <a:rPr lang="en-US" dirty="0" smtClean="0"/>
              <a:t> : </a:t>
            </a:r>
            <a:r>
              <a:rPr lang="en-US" dirty="0" err="1" smtClean="0"/>
              <a:t>warc-Dateien</a:t>
            </a:r>
            <a:r>
              <a:rPr lang="en-US" dirty="0" smtClean="0"/>
              <a:t> , </a:t>
            </a:r>
            <a:r>
              <a:rPr lang="en-US" dirty="0" err="1" smtClean="0"/>
              <a:t>Wayback</a:t>
            </a:r>
            <a:r>
              <a:rPr lang="en-US" dirty="0" smtClean="0"/>
              <a:t> - </a:t>
            </a:r>
            <a:r>
              <a:rPr lang="en-US" dirty="0" err="1" smtClean="0"/>
              <a:t>Instanzen</a:t>
            </a:r>
            <a:endParaRPr lang="en-US" dirty="0"/>
          </a:p>
        </p:txBody>
      </p:sp>
      <p:sp>
        <p:nvSpPr>
          <p:cNvPr id="5" name="Flussdiagramm: Magnetplattenspeicher 4"/>
          <p:cNvSpPr/>
          <p:nvPr/>
        </p:nvSpPr>
        <p:spPr>
          <a:xfrm>
            <a:off x="1354347" y="1173192"/>
            <a:ext cx="1897811" cy="1155940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ussdiagramm: Magnetplattenspeicher 5"/>
          <p:cNvSpPr/>
          <p:nvPr/>
        </p:nvSpPr>
        <p:spPr>
          <a:xfrm>
            <a:off x="4334773" y="1173192"/>
            <a:ext cx="2173856" cy="1190445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ussdiagramm: Magnetplattenspeicher 6"/>
          <p:cNvSpPr/>
          <p:nvPr/>
        </p:nvSpPr>
        <p:spPr>
          <a:xfrm>
            <a:off x="7591245" y="1181819"/>
            <a:ext cx="2484408" cy="1207699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feil nach unten 7"/>
          <p:cNvSpPr/>
          <p:nvPr/>
        </p:nvSpPr>
        <p:spPr>
          <a:xfrm>
            <a:off x="4960189" y="2743200"/>
            <a:ext cx="543464" cy="9144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Gerader Verbinder 9"/>
          <p:cNvCxnSpPr/>
          <p:nvPr/>
        </p:nvCxnSpPr>
        <p:spPr>
          <a:xfrm>
            <a:off x="1923691" y="3886200"/>
            <a:ext cx="73755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1923691" y="3907766"/>
            <a:ext cx="8626" cy="10524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>
            <a:off x="5296619" y="3899140"/>
            <a:ext cx="34506" cy="11214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>
            <a:off x="9299275" y="3886200"/>
            <a:ext cx="34506" cy="11343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5503653" y="2958860"/>
            <a:ext cx="100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Indexing</a:t>
            </a:r>
            <a:endParaRPr lang="en-US" dirty="0"/>
          </a:p>
        </p:txBody>
      </p:sp>
      <p:sp>
        <p:nvSpPr>
          <p:cNvPr id="19" name="Abgerundetes Rechteck 18"/>
          <p:cNvSpPr/>
          <p:nvPr/>
        </p:nvSpPr>
        <p:spPr>
          <a:xfrm>
            <a:off x="1086928" y="4968815"/>
            <a:ext cx="1837427" cy="113006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bgerundetes Rechteck 19"/>
          <p:cNvSpPr/>
          <p:nvPr/>
        </p:nvSpPr>
        <p:spPr>
          <a:xfrm>
            <a:off x="4408098" y="5020574"/>
            <a:ext cx="2100531" cy="113868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bgerundetes Rechteck 20"/>
          <p:cNvSpPr/>
          <p:nvPr/>
        </p:nvSpPr>
        <p:spPr>
          <a:xfrm>
            <a:off x="8350369" y="5030804"/>
            <a:ext cx="1897811" cy="11559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feld 21"/>
          <p:cNvSpPr txBox="1"/>
          <p:nvPr/>
        </p:nvSpPr>
        <p:spPr>
          <a:xfrm>
            <a:off x="1440611" y="1685662"/>
            <a:ext cx="1639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dirty="0" err="1" smtClean="0"/>
              <a:t>wpull</a:t>
            </a:r>
            <a:r>
              <a:rPr lang="en-US" dirty="0" smtClean="0"/>
              <a:t>-data</a:t>
            </a:r>
            <a:endParaRPr lang="en-US" dirty="0"/>
          </a:p>
        </p:txBody>
      </p:sp>
      <p:sp>
        <p:nvSpPr>
          <p:cNvPr id="23" name="Textfeld 22"/>
          <p:cNvSpPr txBox="1"/>
          <p:nvPr/>
        </p:nvSpPr>
        <p:spPr>
          <a:xfrm>
            <a:off x="4628071" y="1785668"/>
            <a:ext cx="1557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</a:t>
            </a:r>
            <a:r>
              <a:rPr lang="en-US" dirty="0" err="1" smtClean="0"/>
              <a:t>heritrix</a:t>
            </a:r>
            <a:r>
              <a:rPr lang="en-US" dirty="0" smtClean="0"/>
              <a:t>-data</a:t>
            </a:r>
            <a:endParaRPr lang="en-US" dirty="0"/>
          </a:p>
        </p:txBody>
      </p:sp>
      <p:sp>
        <p:nvSpPr>
          <p:cNvPr id="24" name="Textfeld 23"/>
          <p:cNvSpPr txBox="1"/>
          <p:nvPr/>
        </p:nvSpPr>
        <p:spPr>
          <a:xfrm>
            <a:off x="7871603" y="1813954"/>
            <a:ext cx="1923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</a:t>
            </a:r>
            <a:r>
              <a:rPr lang="en-US" dirty="0" err="1" smtClean="0"/>
              <a:t>cdn</a:t>
            </a:r>
            <a:r>
              <a:rPr lang="en-US" dirty="0" smtClean="0"/>
              <a:t>-data</a:t>
            </a:r>
            <a:endParaRPr lang="en-US" dirty="0"/>
          </a:p>
        </p:txBody>
      </p:sp>
      <p:sp>
        <p:nvSpPr>
          <p:cNvPr id="25" name="Textfeld 24"/>
          <p:cNvSpPr txBox="1"/>
          <p:nvPr/>
        </p:nvSpPr>
        <p:spPr>
          <a:xfrm>
            <a:off x="1086928" y="5124091"/>
            <a:ext cx="1751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</a:t>
            </a:r>
            <a:r>
              <a:rPr lang="en-US" dirty="0" err="1" smtClean="0"/>
              <a:t>Openwayback</a:t>
            </a:r>
            <a:endParaRPr lang="en-US" dirty="0" smtClean="0"/>
          </a:p>
          <a:p>
            <a:r>
              <a:rPr lang="en-US" dirty="0" smtClean="0"/>
              <a:t>          CDX</a:t>
            </a:r>
            <a:endParaRPr lang="en-US" dirty="0"/>
          </a:p>
        </p:txBody>
      </p:sp>
      <p:sp>
        <p:nvSpPr>
          <p:cNvPr id="26" name="Textfeld 25"/>
          <p:cNvSpPr txBox="1"/>
          <p:nvPr/>
        </p:nvSpPr>
        <p:spPr>
          <a:xfrm>
            <a:off x="4779034" y="5374256"/>
            <a:ext cx="1345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dirty="0" err="1" smtClean="0"/>
              <a:t>PyWB</a:t>
            </a:r>
            <a:endParaRPr lang="en-US" dirty="0"/>
          </a:p>
        </p:txBody>
      </p:sp>
      <p:sp>
        <p:nvSpPr>
          <p:cNvPr id="27" name="Textfeld 26"/>
          <p:cNvSpPr txBox="1"/>
          <p:nvPr/>
        </p:nvSpPr>
        <p:spPr>
          <a:xfrm>
            <a:off x="8540151" y="5236234"/>
            <a:ext cx="1535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Openwayback</a:t>
            </a:r>
            <a:endParaRPr lang="en-US" dirty="0" smtClean="0"/>
          </a:p>
          <a:p>
            <a:r>
              <a:rPr lang="en-US" dirty="0" smtClean="0"/>
              <a:t>       BDB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173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Breitbild</PresentationFormat>
  <Paragraphs>27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PowerPoint-Präsentation</vt:lpstr>
      <vt:lpstr>PowerPoint-Präsentation</vt:lpstr>
    </vt:vector>
  </TitlesOfParts>
  <Company>hbz-nrw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kuss</dc:creator>
  <cp:lastModifiedBy>kuss</cp:lastModifiedBy>
  <cp:revision>27</cp:revision>
  <dcterms:created xsi:type="dcterms:W3CDTF">2019-07-11T14:40:46Z</dcterms:created>
  <dcterms:modified xsi:type="dcterms:W3CDTF">2019-07-12T17:50:51Z</dcterms:modified>
</cp:coreProperties>
</file>